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9" r:id="rId5"/>
    <p:sldId id="270" r:id="rId6"/>
    <p:sldId id="265" r:id="rId7"/>
    <p:sldId id="257" r:id="rId8"/>
    <p:sldId id="271" r:id="rId9"/>
    <p:sldId id="259" r:id="rId10"/>
    <p:sldId id="266" r:id="rId11"/>
    <p:sldId id="258" r:id="rId12"/>
    <p:sldId id="276" r:id="rId13"/>
    <p:sldId id="262" r:id="rId14"/>
    <p:sldId id="272" r:id="rId15"/>
    <p:sldId id="260" r:id="rId16"/>
    <p:sldId id="274" r:id="rId17"/>
    <p:sldId id="261" r:id="rId18"/>
    <p:sldId id="277" r:id="rId19"/>
    <p:sldId id="263" r:id="rId20"/>
    <p:sldId id="278" r:id="rId21"/>
    <p:sldId id="264" r:id="rId22"/>
    <p:sldId id="279" r:id="rId23"/>
    <p:sldId id="275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9A95EB-DF1D-4B3F-84F3-E619D9BC30B7}">
          <p14:sldIdLst>
            <p14:sldId id="256"/>
            <p14:sldId id="267"/>
            <p14:sldId id="268"/>
            <p14:sldId id="269"/>
          </p14:sldIdLst>
        </p14:section>
        <p14:section name="Раздел без заголовка" id="{E18C92F0-570C-4400-87F4-44C051273814}">
          <p14:sldIdLst>
            <p14:sldId id="270"/>
            <p14:sldId id="265"/>
            <p14:sldId id="257"/>
            <p14:sldId id="271"/>
            <p14:sldId id="259"/>
            <p14:sldId id="266"/>
            <p14:sldId id="258"/>
            <p14:sldId id="276"/>
            <p14:sldId id="262"/>
            <p14:sldId id="272"/>
            <p14:sldId id="260"/>
            <p14:sldId id="274"/>
            <p14:sldId id="261"/>
            <p14:sldId id="277"/>
            <p14:sldId id="263"/>
            <p14:sldId id="278"/>
            <p14:sldId id="264"/>
            <p14:sldId id="279"/>
            <p14:sldId id="275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800D07-577F-4345-890B-71796A3F6E4A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567A98-D001-4E5D-B9DC-1B1C59B2B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7163628" cy="1152128"/>
          </a:xfrm>
        </p:spPr>
        <p:txBody>
          <a:bodyPr>
            <a:normAutofit fontScale="90000"/>
          </a:bodyPr>
          <a:lstStyle/>
          <a:p>
            <a:r>
              <a:rPr lang="ru-RU" smtClean="0"/>
              <a:t> </a:t>
            </a:r>
            <a:br>
              <a:rPr lang="ru-RU" smtClean="0"/>
            </a:br>
            <a:r>
              <a:rPr lang="ru-RU" sz="4700" b="1" smtClean="0">
                <a:solidFill>
                  <a:schemeClr val="tx1"/>
                </a:solidFill>
              </a:rPr>
              <a:t>«В мире денег»</a:t>
            </a:r>
            <a:endParaRPr lang="ru-RU" sz="47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7" y="3717032"/>
            <a:ext cx="3399161" cy="1964677"/>
          </a:xfrm>
        </p:spPr>
        <p:txBody>
          <a:bodyPr>
            <a:noAutofit/>
          </a:bodyPr>
          <a:lstStyle/>
          <a:p>
            <a:r>
              <a:rPr lang="ru-RU" sz="2400" b="1" smtClean="0"/>
              <a:t>Деловая игра </a:t>
            </a:r>
          </a:p>
          <a:p>
            <a:r>
              <a:rPr lang="ru-RU" sz="2400" b="1" smtClean="0"/>
              <a:t>В рамках недели </a:t>
            </a:r>
          </a:p>
          <a:p>
            <a:r>
              <a:rPr lang="ru-RU" sz="2400" b="1" smtClean="0"/>
              <a:t>ЦК экономических дисциплин</a:t>
            </a:r>
            <a:endParaRPr lang="ru-RU" sz="2400" b="1" dirty="0"/>
          </a:p>
        </p:txBody>
      </p:sp>
      <p:pic>
        <p:nvPicPr>
          <p:cNvPr id="1026" name="Picture 2" descr="C:\Users\Vika\Desktop\картинки\деньги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3744416" cy="28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«Это еще ничего, что за наш рубль в Европе дают полтинник. Будет хуже, если за наш рубль станут давать в морду.»</a:t>
            </a:r>
            <a:endParaRPr lang="ru-RU" b="1" dirty="0"/>
          </a:p>
        </p:txBody>
      </p:sp>
      <p:pic>
        <p:nvPicPr>
          <p:cNvPr id="7170" name="Picture 2" descr="Картинки по запросу картинка 1 руб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деньги мира цит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20079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00804" cy="27363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«Человек – карета, ум- кучер; деньги и знакомства- лошади; чем более лошадей, те</a:t>
            </a:r>
            <a:r>
              <a:rPr lang="ru-RU" b="1" dirty="0" smtClean="0"/>
              <a:t>м скорее и быстрее карета скачет в гору»</a:t>
            </a:r>
            <a:endParaRPr lang="ru-RU" b="1" dirty="0"/>
          </a:p>
        </p:txBody>
      </p:sp>
      <p:pic>
        <p:nvPicPr>
          <p:cNvPr id="12290" name="Picture 2" descr="Картинки по запросу картинка карета с лошадьми в го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деньги  цит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24744"/>
            <a:ext cx="7220495" cy="39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40768"/>
            <a:ext cx="6637468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«Деньги не пахнут»</a:t>
            </a:r>
            <a:endParaRPr lang="ru-RU" sz="4400" b="1" dirty="0"/>
          </a:p>
        </p:txBody>
      </p:sp>
      <p:sp>
        <p:nvSpPr>
          <p:cNvPr id="5" name="AutoShape 4" descr="Картинки по запросу картинка деньги моне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Vika\Desktop\картинки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0324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деньги не пахну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13567"/>
            <a:ext cx="729680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250" y="1124744"/>
            <a:ext cx="6637468" cy="1362075"/>
          </a:xfrm>
        </p:spPr>
        <p:txBody>
          <a:bodyPr>
            <a:normAutofit/>
          </a:bodyPr>
          <a:lstStyle/>
          <a:p>
            <a:r>
              <a:rPr lang="ru-RU" sz="4200" b="1" dirty="0" smtClean="0"/>
              <a:t>«Деньги – нерв войны»</a:t>
            </a:r>
            <a:endParaRPr lang="ru-RU" sz="4200" b="1" dirty="0"/>
          </a:p>
        </p:txBody>
      </p:sp>
      <p:pic>
        <p:nvPicPr>
          <p:cNvPr id="11266" name="Picture 2" descr="C:\Users\Vika\Desktop\картинки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032448" cy="285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деньги  цит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7" y="908720"/>
            <a:ext cx="746264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272808" cy="1362075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«Деньги либо господствуют над своим обладателем, либо служат ему»</a:t>
            </a:r>
            <a:endParaRPr lang="ru-RU" sz="4200" b="1" dirty="0"/>
          </a:p>
        </p:txBody>
      </p:sp>
      <p:pic>
        <p:nvPicPr>
          <p:cNvPr id="13314" name="Picture 2" descr="C:\Users\Vika\Desktop\картинки\101165.640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деньги  цит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7" y="836712"/>
            <a:ext cx="7128792" cy="53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Гораций  портр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7" y="4354507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1 тур -  «Разминка»</a:t>
            </a:r>
            <a:endParaRPr lang="ru-RU" sz="4800" b="1" dirty="0"/>
          </a:p>
        </p:txBody>
      </p:sp>
      <p:pic>
        <p:nvPicPr>
          <p:cNvPr id="2050" name="Picture 2" descr="C:\Users\Vika\Desktop\картинки\деньг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96232"/>
            <a:ext cx="5256584" cy="22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272808" cy="23730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b="1" dirty="0" smtClean="0"/>
              <a:t>«Время - деньги»</a:t>
            </a:r>
            <a:br>
              <a:rPr lang="ru-RU" sz="4200" b="1" dirty="0" smtClean="0"/>
            </a:br>
            <a:r>
              <a:rPr lang="ru-RU" sz="4200" b="1" dirty="0" smtClean="0"/>
              <a:t/>
            </a:r>
            <a:br>
              <a:rPr lang="ru-RU" sz="4200" b="1" dirty="0" smtClean="0"/>
            </a:br>
            <a:r>
              <a:rPr lang="ru-RU" sz="4200" b="1" dirty="0" smtClean="0"/>
              <a:t>«</a:t>
            </a:r>
            <a:r>
              <a:rPr lang="ru-RU" b="1" dirty="0" smtClean="0"/>
              <a:t>Если </a:t>
            </a:r>
            <a:r>
              <a:rPr lang="ru-RU" b="1" dirty="0"/>
              <a:t>хочешь иметь деньги, не теряй времени </a:t>
            </a:r>
            <a:r>
              <a:rPr lang="ru-RU" b="1" dirty="0" smtClean="0"/>
              <a:t>даром»</a:t>
            </a:r>
            <a:endParaRPr lang="ru-RU" sz="4200" b="1" dirty="0"/>
          </a:p>
        </p:txBody>
      </p:sp>
      <p:pic>
        <p:nvPicPr>
          <p:cNvPr id="15361" name="Picture 1" descr="C:\Users\Vika\Desktop\картинки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37748"/>
            <a:ext cx="3600400" cy="27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фраза о деньг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7" y="363907"/>
            <a:ext cx="5431972" cy="40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Vika\Desktop\картинки\Benjamin_Franklin_17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00897"/>
            <a:ext cx="3322362" cy="41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024744" cy="168125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5 тур – Практическое задание</a:t>
            </a:r>
            <a:endParaRPr lang="ru-RU" sz="4800" b="1" dirty="0"/>
          </a:p>
        </p:txBody>
      </p:sp>
      <p:pic>
        <p:nvPicPr>
          <p:cNvPr id="16386" name="Picture 2" descr="C:\Users\Vika\Desktop\картинки\finansovy-j-otchy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Подведение итогов</a:t>
            </a:r>
            <a:endParaRPr lang="ru-RU" sz="4400" b="1" dirty="0"/>
          </a:p>
        </p:txBody>
      </p:sp>
      <p:pic>
        <p:nvPicPr>
          <p:cNvPr id="5122" name="Picture 2" descr="C:\Users\Vika\Desktop\картинки\101165.640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63" y="2476835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Желаем вам ценить свое время,  уметь правильно пользоваться деньгами 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и тогда успех вам гарантирован!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>СПАСИБО ЗА ВНИМАНИЕ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684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6965245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/>
              <a:t>2 тур  - «Игра –лото»</a:t>
            </a:r>
            <a:r>
              <a:rPr lang="ru-RU" sz="5300" b="1" dirty="0"/>
              <a:t/>
            </a:r>
            <a:br>
              <a:rPr lang="ru-RU" sz="5300" b="1" dirty="0"/>
            </a:br>
            <a:endParaRPr lang="ru-RU" sz="3600" b="1" dirty="0"/>
          </a:p>
        </p:txBody>
      </p:sp>
      <p:pic>
        <p:nvPicPr>
          <p:cNvPr id="3074" name="Picture 2" descr="C:\Users\Vika\Desktop\картинки\деньг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791197" cy="27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024744" cy="168125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3 тур – Творческое задание</a:t>
            </a:r>
            <a:endParaRPr lang="ru-RU" sz="4800" b="1" dirty="0"/>
          </a:p>
        </p:txBody>
      </p:sp>
      <p:pic>
        <p:nvPicPr>
          <p:cNvPr id="4098" name="Picture 2" descr="C:\Users\Vika\Desktop\картинки\150еж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03814"/>
            <a:ext cx="4248472" cy="24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2335213"/>
            <a:ext cx="7848600" cy="11430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4 тур – «Кто это сказал»?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120389"/>
            <a:ext cx="522007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«Жизнь </a:t>
            </a:r>
            <a:r>
              <a:rPr lang="ru-RU" sz="2500" dirty="0"/>
              <a:t>— игра</a:t>
            </a:r>
            <a:r>
              <a:rPr lang="ru-RU" sz="2500" dirty="0" smtClean="0"/>
              <a:t>,</a:t>
            </a:r>
          </a:p>
          <a:p>
            <a:r>
              <a:rPr lang="ru-RU" sz="2500" dirty="0" smtClean="0"/>
              <a:t> </a:t>
            </a:r>
            <a:r>
              <a:rPr lang="ru-RU" sz="2500" dirty="0"/>
              <a:t>а деньги — способ вести </a:t>
            </a:r>
            <a:r>
              <a:rPr lang="ru-RU" sz="2500" dirty="0" smtClean="0"/>
              <a:t>счет»</a:t>
            </a:r>
          </a:p>
          <a:p>
            <a:r>
              <a:rPr lang="ru-RU" sz="2500" dirty="0" smtClean="0"/>
              <a:t>                                     Тед Тернер</a:t>
            </a:r>
            <a:endParaRPr lang="ru-RU" sz="2500" dirty="0"/>
          </a:p>
          <a:p>
            <a:r>
              <a:rPr lang="ru-RU" b="1" i="1" dirty="0" smtClean="0"/>
              <a:t>      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483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24744"/>
            <a:ext cx="6637468" cy="18420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«Если бы не было женщин, все деньги мира ничего бы не значили»</a:t>
            </a:r>
            <a:endParaRPr lang="ru-RU" b="1" dirty="0"/>
          </a:p>
        </p:txBody>
      </p:sp>
      <p:pic>
        <p:nvPicPr>
          <p:cNvPr id="6146" name="Picture 2" descr="C:\Users\Vika\Desktop\картинки\vcwnHPRWsm-1440x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163995"/>
            <a:ext cx="4500500" cy="26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деньги мира цит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82911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637468" cy="13620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«Кто весь день работает, тому некогда зарабатывать деньги»</a:t>
            </a:r>
            <a:endParaRPr lang="ru-RU" b="1" dirty="0"/>
          </a:p>
        </p:txBody>
      </p:sp>
      <p:pic>
        <p:nvPicPr>
          <p:cNvPr id="8195" name="Picture 3" descr="C:\Users\Vika\Desktop\картинки\1312527072_dpp_0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4032448" cy="30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деньги мира цит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5" y="836712"/>
            <a:ext cx="77086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937</TotalTime>
  <Words>176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  «В мире денег»</vt:lpstr>
      <vt:lpstr>1 тур -  «Разминка»</vt:lpstr>
      <vt:lpstr>2 тур  - «Игра –лото» </vt:lpstr>
      <vt:lpstr>3 тур – Творческое задание</vt:lpstr>
      <vt:lpstr>4 тур – «Кто это сказал»?</vt:lpstr>
      <vt:lpstr>«Если бы не было женщин, все деньги мира ничего бы не значили»</vt:lpstr>
      <vt:lpstr>Презентация PowerPoint</vt:lpstr>
      <vt:lpstr>«Кто весь день работает, тому некогда зарабатывать деньги»</vt:lpstr>
      <vt:lpstr>Презентация PowerPoint</vt:lpstr>
      <vt:lpstr>«Это еще ничего, что за наш рубль в Европе дают полтинник. Будет хуже, если за наш рубль станут давать в морду.»</vt:lpstr>
      <vt:lpstr>Презентация PowerPoint</vt:lpstr>
      <vt:lpstr>«Человек – карета, ум- кучер; деньги и знакомства- лошади; чем более лошадей, тем скорее и быстрее карета скачет в гору»</vt:lpstr>
      <vt:lpstr>Презентация PowerPoint</vt:lpstr>
      <vt:lpstr>«Деньги не пахнут»</vt:lpstr>
      <vt:lpstr>Презентация PowerPoint</vt:lpstr>
      <vt:lpstr>«Деньги – нерв войны»</vt:lpstr>
      <vt:lpstr>Презентация PowerPoint</vt:lpstr>
      <vt:lpstr>«Деньги либо господствуют над своим обладателем, либо служат ему»</vt:lpstr>
      <vt:lpstr>Презентация PowerPoint</vt:lpstr>
      <vt:lpstr>«Время - деньги»  «Если хочешь иметь деньги, не теряй времени даром»</vt:lpstr>
      <vt:lpstr>Презентация PowerPoint</vt:lpstr>
      <vt:lpstr>5 тур – Практическое задание</vt:lpstr>
      <vt:lpstr>Подведение итогов</vt:lpstr>
      <vt:lpstr>Желаем вам ценить свое время,  уметь правильно пользоваться деньгами  и тогда успех вам гарантирован!  СПАСИБО ЗА ВНИМАНИЕ 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Vika</cp:lastModifiedBy>
  <cp:revision>21</cp:revision>
  <dcterms:created xsi:type="dcterms:W3CDTF">2017-02-01T23:06:34Z</dcterms:created>
  <dcterms:modified xsi:type="dcterms:W3CDTF">2017-02-02T22:51:03Z</dcterms:modified>
</cp:coreProperties>
</file>